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70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93CAB3-A9A7-7761-31EB-433EB27DA1B7}" v="23" dt="2026-06-09T18:10:31.9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nFR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screen with white text&#10;&#10;Description automatically generated">
            <a:extLst>
              <a:ext uri="{FF2B5EF4-FFF2-40B4-BE49-F238E27FC236}">
                <a16:creationId xmlns:a16="http://schemas.microsoft.com/office/drawing/2014/main" id="{0679E3C7-7EEC-EE97-F101-CFCB799F0D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D3FA71-7166-832D-9452-D4DCD9BAB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322" y="3795833"/>
            <a:ext cx="10515600" cy="1500187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17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D6D574A-C628-AD85-3EE8-812F1868D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180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white background&#10;&#10;Description automatically generated">
            <a:extLst>
              <a:ext uri="{FF2B5EF4-FFF2-40B4-BE49-F238E27FC236}">
                <a16:creationId xmlns:a16="http://schemas.microsoft.com/office/drawing/2014/main" id="{6A9AEEC6-A744-FE30-5065-E50AF318D1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ACAD5A-2DA1-EF7C-BA0E-B2026D761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062268" cy="18256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3100A-9B9F-73CE-F47A-371E57C2E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70072E-130D-13B1-A56D-9BE08DE0C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6B7C20-B836-ABAD-DD30-E12A0D7C4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02A3F-B3B9-576C-4BCC-DDF881C3D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DB4F1A-EAE1-D6D7-ADD8-A607C2401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12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EFAFF-C125-B7BF-20B9-8F78B747F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71A33A-B519-7002-5782-1A15EAD73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31E468-DDBB-63F8-F3B7-83CFC324AA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AFA367-A387-D0C8-C860-373FF00BC8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0BBB27-E44E-ED0D-5F86-992EB8A76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A984CF-A110-66D0-D279-3FD7A43E1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E6B143-76F6-3FCA-D188-D8D4F401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F3679E-2509-4FBF-89DC-C237CF0B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78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CFFA43-E72A-5D3E-A77D-5FDB136F3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976500-90DA-BBBD-F1F6-A6D45778C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E237F-F9A0-6171-D1C1-FD5BCD234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36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8179B-A5A5-AC5A-15CC-75CA8B9E0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0"/>
            <a:ext cx="3932237" cy="170803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6033C-0C1A-1E4B-108D-1EA58FFB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846054"/>
            <a:ext cx="6172200" cy="40149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6187B7-B305-DBEE-5E27-2D8449BF9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46054"/>
            <a:ext cx="3932237" cy="3916392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D54C9B-36EF-6168-E138-2F9C3B45C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9282E-4599-46C9-910C-F0BC23C0C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39E6C0-B374-0B89-396A-48114F20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63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5085FECE-05AB-F54B-7ECA-75DD52236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F68B4-F10A-62B0-0FAB-BE34A974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D65DD7-4CBB-8CEE-B38B-303D0707B8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45082-542E-BECB-EB9E-057C8A69B1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1CC19F-6E87-F8B7-8E3A-A9CFAEF6D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38374-5545-6839-8ACC-86D32CB71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D5D69-B68B-076A-99DF-D2A2D026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41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anFRN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362DF-794A-B9C1-D30A-33AC736D8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C2CF0-65FD-30F8-F89C-CC6272AB4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58B2B-E984-50C0-90C8-7C412E2D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57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background with circles and dots&#10;&#10;Description automatically generated">
            <a:extLst>
              <a:ext uri="{FF2B5EF4-FFF2-40B4-BE49-F238E27FC236}">
                <a16:creationId xmlns:a16="http://schemas.microsoft.com/office/drawing/2014/main" id="{E28E7203-74DE-EB00-0C80-C6714EF0A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397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background with circles and text&#10;&#10;Description automatically generated">
            <a:extLst>
              <a:ext uri="{FF2B5EF4-FFF2-40B4-BE49-F238E27FC236}">
                <a16:creationId xmlns:a16="http://schemas.microsoft.com/office/drawing/2014/main" id="{21A008CB-2C4B-7812-A67F-2EF480038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978802-D8B5-4D46-BA73-A3BEEDB453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112" y="1122363"/>
            <a:ext cx="9977888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E2C40D-FBD0-776D-D2DF-55A1D49FA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113" y="3602038"/>
            <a:ext cx="9977887" cy="1655762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60AFB-85FA-091C-1F82-0552D0056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BA9E3-CA5C-FEE9-8276-DE258C993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C1CD-57CD-0041-5E60-77F5BC5E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20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30209-8192-4B3B-BDDC-7647FAC15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A7A6A-205E-427E-AC88-5037406F7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41CE77-E029-4E68-BFFD-C9320EF50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BCB9D1-2EF8-4076-856F-8AA31288A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3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11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CD9C0BC-FD6D-03A6-FA5F-82C053F2F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69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353B43DD-5BFF-057C-3CB2-0E1001D730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9349596" cy="16906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34959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19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white background with black and white clouds&#10;&#10;Description automatically generated">
            <a:extLst>
              <a:ext uri="{FF2B5EF4-FFF2-40B4-BE49-F238E27FC236}">
                <a16:creationId xmlns:a16="http://schemas.microsoft.com/office/drawing/2014/main" id="{9A164C64-F1EF-1C1B-FAC7-FE5780FEA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8CC01A-D1CF-A657-91B8-1A0823D5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26843-1DEB-9CAD-33E8-7B39F1D7A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B2D67-2513-0C27-F3F4-D38054E6C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C63CC-06FE-D702-22E7-D9C093BC5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C4D06-2F85-CEEA-F1EB-4F3C2AB43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236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een and white background&#10;&#10;Description automatically generated">
            <a:extLst>
              <a:ext uri="{FF2B5EF4-FFF2-40B4-BE49-F238E27FC236}">
                <a16:creationId xmlns:a16="http://schemas.microsoft.com/office/drawing/2014/main" id="{32FC16BD-DFDE-E6CC-24D1-BD0D84C6EF06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99A02-2E18-34AF-D9D9-F4835D1F3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266DA-E133-BE49-0BDE-DBE371CAF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C39BD-16EB-1F13-6C4A-353B57C10F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102E27-BA88-4D63-993E-61407196BA85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C0CE5-39B6-CFBC-C114-C0431288B2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2632C-3FF1-CC75-C9C9-E326E1E7F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F22D9E-D011-4A9D-BA58-8EF65D7FD48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3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5" r:id="rId2"/>
    <p:sldLayoutId id="2147483665" r:id="rId3"/>
    <p:sldLayoutId id="2147483666" r:id="rId4"/>
    <p:sldLayoutId id="2147483672" r:id="rId5"/>
    <p:sldLayoutId id="2147483650" r:id="rId6"/>
    <p:sldLayoutId id="2147483662" r:id="rId7"/>
    <p:sldLayoutId id="2147483663" r:id="rId8"/>
    <p:sldLayoutId id="2147483667" r:id="rId9"/>
    <p:sldLayoutId id="2147483668" r:id="rId10"/>
    <p:sldLayoutId id="2147483652" r:id="rId11"/>
    <p:sldLayoutId id="2147483653" r:id="rId12"/>
    <p:sldLayoutId id="2147483655" r:id="rId13"/>
    <p:sldLayoutId id="2147483656" r:id="rId14"/>
    <p:sldLayoutId id="214748365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7C737E-FE7D-4CA8-4374-74D1ED2458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356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55AA-8229-CDDE-AC3A-97F1B65D1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36003-CD72-1AE8-067D-07EAC001A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88624C-6BEF-8D34-E1DB-AC72FFD16E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794C24-DDE5-E05C-4526-F326CB8FDD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3F01F8-8B9F-A7E8-7C03-5A58B49EBA2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39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156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9940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514C4-F120-C398-30AE-502A48EBBE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A49CB3-18CC-310F-61FE-854198C66F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1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56909-1A3B-CE25-8F71-446DAE90F3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91E31-EBCC-34FB-7D8E-11679EBFE6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99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684A5-A289-8523-AAEB-95FDF30EF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5F9B2-C8B9-6DA4-1A95-3E71887B1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72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71C96-CFCF-2D36-9D2A-1E784E96D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5670D-B9E4-C9CB-190E-1F81F57FD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94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C2B38-0A65-35B6-4951-A78F12722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341E1-403C-F11B-0B1B-D51020844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33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8308-71FA-D475-8F28-733814532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4C25F-2C2D-5CF4-767F-C4528D24E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0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BA6BD-804F-D5BB-B2DF-DCCD8A8CE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79ED9-D7BA-84CF-508A-70394131BF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74790-BEE2-2DA3-B137-2F081098CD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11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2">
      <a:majorFont>
        <a:latin typeface="Figtree SemiBold"/>
        <a:ea typeface=""/>
        <a:cs typeface=""/>
      </a:majorFont>
      <a:minorFont>
        <a:latin typeface="Figtre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8A81250E3DD947857E6961DBC1D5D3" ma:contentTypeVersion="16" ma:contentTypeDescription="Create a new document." ma:contentTypeScope="" ma:versionID="0bb33d6bc7295262828781abcced8897">
  <xsd:schema xmlns:xsd="http://www.w3.org/2001/XMLSchema" xmlns:xs="http://www.w3.org/2001/XMLSchema" xmlns:p="http://schemas.microsoft.com/office/2006/metadata/properties" xmlns:ns2="89ff62ab-be39-47c9-9ed4-7026a45f418e" xmlns:ns3="16faaa2e-66b4-4115-ad58-ff719491088e" targetNamespace="http://schemas.microsoft.com/office/2006/metadata/properties" ma:root="true" ma:fieldsID="c8a019c534784447c9a2bbb62ce8bd45" ns2:_="" ns3:_="">
    <xsd:import namespace="89ff62ab-be39-47c9-9ed4-7026a45f418e"/>
    <xsd:import namespace="16faaa2e-66b4-4115-ad58-ff71949108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f62ab-be39-47c9-9ed4-7026a45f41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baaf764-73f0-4b4c-b8e1-b7d465e0804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aaa2e-66b4-4115-ad58-ff719491088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1660025-3168-4a7a-959e-5b7a9abe30f2}" ma:internalName="TaxCatchAll" ma:showField="CatchAllData" ma:web="16faaa2e-66b4-4115-ad58-ff71949108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aaa2e-66b4-4115-ad58-ff719491088e" xsi:nil="true"/>
    <lcf76f155ced4ddcb4097134ff3c332f xmlns="89ff62ab-be39-47c9-9ed4-7026a45f418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EA43CC-DC30-4F9A-9CB6-4DB7AD600F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ff62ab-be39-47c9-9ed4-7026a45f418e"/>
    <ds:schemaRef ds:uri="16faaa2e-66b4-4115-ad58-ff71949108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1CFB7F-53E4-41A8-A67F-C96444A27E51}">
  <ds:schemaRefs>
    <ds:schemaRef ds:uri="http://purl.org/dc/elements/1.1/"/>
    <ds:schemaRef ds:uri="89ff62ab-be39-47c9-9ed4-7026a45f418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16faaa2e-66b4-4115-ad58-ff719491088e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858DBAD-280C-4F9C-9B96-CB024254C8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Office PowerPoint</Application>
  <PresentationFormat>Grand écran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Tamburro [Affiliate]</dc:creator>
  <cp:lastModifiedBy>Lagakos, Maria</cp:lastModifiedBy>
  <cp:revision>20</cp:revision>
  <dcterms:created xsi:type="dcterms:W3CDTF">2024-07-05T18:46:56Z</dcterms:created>
  <dcterms:modified xsi:type="dcterms:W3CDTF">2026-06-09T20:22:31Z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0x010100D58A81250E3DD947857E6961DBC1D5D3</vt:lpwstr>
  </property>
  <property fmtid="{D5CDD505-2E9C-101B-9397-08002B2CF9AE}" pid="3" name="MediaServiceImageTags">
    <vt:lpwstr/>
  </property>
</Properties>
</file>